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slide" Target="slides/slide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2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youtube.com/v/2TobXjDXF0s" TargetMode="External"/><Relationship Id="rId4" Type="http://schemas.openxmlformats.org/officeDocument/2006/relationships/image" Target="../media/image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youtube.com/v/9DXQ0z9NCl8" TargetMode="External"/><Relationship Id="rId4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youtube.com/v/ZNpbrueLX1w" TargetMode="External"/><Relationship Id="rId4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youtube.com/v/VyxiHnjGov4" TargetMode="External"/><Relationship Id="rId4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youtube.com/v/8w7KJznei7I" TargetMode="External"/><Relationship Id="rId4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Medieval Instruments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Harpsichord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228675"/>
            <a:ext cx="39681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String Instrument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Plucked to make sound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Looks like a keyboard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No drastic volume changes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9797" y="905862"/>
            <a:ext cx="3968100" cy="3985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Harpsichord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This is the companion piece to the Minuet in G minor from Anna Magdalena's Notebook. Both works have been attributed to Christian Petzold. I have never heard of him in any other context, but I would like to find more pieces by him like these two little gems.     This was played on the &quot;back&quot; 8' stop of our William Dowd 1967 Italian harpsichord. To hear the &quot;front&quot; 8', check out the Minuet in G minor.  FAQ: Can you tell more more about harpsichords, how much they cost and how they work? Yes, please check out my video, &quot;Harpsichord 101: How it Works&quot;." id="127" name="Shape 127" title="Bach - famous Minuet in G major. SF Christo, harpsichord.">
            <a:hlinkClick r:id="rId3"/>
          </p:cNvPr>
          <p:cNvSpPr/>
          <p:nvPr/>
        </p:nvSpPr>
        <p:spPr>
          <a:xfrm>
            <a:off x="1819212" y="1014325"/>
            <a:ext cx="5505566" cy="41291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Hurdy-Gurdy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39228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Stringed Instrument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Hand cranked to make sound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Crank moves string much like a bow would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Sounds like violin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499" y="2303450"/>
            <a:ext cx="4909372" cy="276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Hurdy Gurdy Makes sounds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Composer Bear McCreary introduces the various sounds of the hurdy gurdy used his score to &quot;Black Sails.&quot;  The soundtrack for the complete first season of &quot;Black Sails&quot; is available now from SPARKS &amp; SHADOWS: http://sparksandshadows.net/blacksails/  For more information about &quot;Black Sails,&quot; visit the composer's website:  http://www.bearmccreary.com/#info-center/black-sails" id="71" name="Shape 71" title="Black Sails - Hurdy Gurdy">
            <a:hlinkClick r:id="rId3"/>
          </p:cNvPr>
          <p:cNvSpPr/>
          <p:nvPr/>
        </p:nvSpPr>
        <p:spPr>
          <a:xfrm>
            <a:off x="2125856" y="1334936"/>
            <a:ext cx="4892300" cy="3669213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Lute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228675"/>
            <a:ext cx="39810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Early guitar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Rounded body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Bent neck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No set number of strings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0132">
            <a:off x="4628350" y="1164524"/>
            <a:ext cx="2507926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Playing the Lute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early medieval lute" id="85" name="Shape 85" title="early medieval lute">
            <a:hlinkClick r:id="rId3"/>
          </p:cNvPr>
          <p:cNvSpPr/>
          <p:nvPr/>
        </p:nvSpPr>
        <p:spPr>
          <a:xfrm>
            <a:off x="1893375" y="1027400"/>
            <a:ext cx="5488132" cy="41160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Sackbut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28675"/>
            <a:ext cx="35493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Modern day trombone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9362">
            <a:off x="2783150" y="2187624"/>
            <a:ext cx="4800599" cy="238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Sackbut Sound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 title="06 sackbut">
            <a:hlinkClick r:id="rId3"/>
          </p:cNvPr>
          <p:cNvSpPr/>
          <p:nvPr/>
        </p:nvSpPr>
        <p:spPr>
          <a:xfrm>
            <a:off x="1068849" y="1228675"/>
            <a:ext cx="5219767" cy="39148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Crumhorn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28675"/>
            <a:ext cx="44784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Woodwind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Capped Reed Instrument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Limited range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6 holes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721" y="1439649"/>
            <a:ext cx="3162674" cy="359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Crumhorn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Johann Hermann Schein - Padouane  Crumhorn Consort Viol Consort Virginal Drums  Score - http://petrucci.mus.auth.gr/imglnks/usimg/7/7b/IMSLP207744-WIMA.afa0-banchetto_22_padouana.pdf" id="113" name="Shape 113" title="Johann Hermann Schein (1585-1630) - Padouane (Pavane)  - CRUMHORN CONSORT">
            <a:hlinkClick r:id="rId3"/>
          </p:cNvPr>
          <p:cNvSpPr/>
          <p:nvPr/>
        </p:nvSpPr>
        <p:spPr>
          <a:xfrm>
            <a:off x="1932512" y="1184275"/>
            <a:ext cx="5278966" cy="39592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