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176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223633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Guitar Parts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41" name="Shape 1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4062" y="689187"/>
            <a:ext cx="6075875" cy="37651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2" name="Shape 142"/>
          <p:cNvCxnSpPr/>
          <p:nvPr/>
        </p:nvCxnSpPr>
        <p:spPr>
          <a:xfrm rot="10800000" flipH="1">
            <a:off x="2291050" y="2978225"/>
            <a:ext cx="510900" cy="749100"/>
          </a:xfrm>
          <a:prstGeom prst="straightConnector1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43" name="Shape 143"/>
          <p:cNvSpPr txBox="1"/>
          <p:nvPr/>
        </p:nvSpPr>
        <p:spPr>
          <a:xfrm>
            <a:off x="1998550" y="3526075"/>
            <a:ext cx="1095900" cy="380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>
                <a:solidFill>
                  <a:srgbClr val="0000FF"/>
                </a:solidFill>
              </a:rPr>
              <a:t>Bridge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50" name="Shape 1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4062" y="689187"/>
            <a:ext cx="6075875" cy="37651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1" name="Shape 151"/>
          <p:cNvCxnSpPr/>
          <p:nvPr/>
        </p:nvCxnSpPr>
        <p:spPr>
          <a:xfrm flipH="1">
            <a:off x="5407200" y="629825"/>
            <a:ext cx="570300" cy="928200"/>
          </a:xfrm>
          <a:prstGeom prst="straightConnector1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52" name="Shape 152"/>
          <p:cNvCxnSpPr/>
          <p:nvPr/>
        </p:nvCxnSpPr>
        <p:spPr>
          <a:xfrm flipH="1">
            <a:off x="4504875" y="1792925"/>
            <a:ext cx="67200" cy="234900"/>
          </a:xfrm>
          <a:prstGeom prst="straightConnector1">
            <a:avLst/>
          </a:prstGeom>
          <a:noFill/>
          <a:ln w="9525" cap="flat" cmpd="sng">
            <a:solidFill>
              <a:srgbClr val="00FFFF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53" name="Shape 153"/>
          <p:cNvCxnSpPr/>
          <p:nvPr/>
        </p:nvCxnSpPr>
        <p:spPr>
          <a:xfrm rot="10800000" flipH="1">
            <a:off x="4572075" y="1435100"/>
            <a:ext cx="1811400" cy="369000"/>
          </a:xfrm>
          <a:prstGeom prst="straightConnector1">
            <a:avLst/>
          </a:prstGeom>
          <a:noFill/>
          <a:ln w="9525" cap="flat" cmpd="sng">
            <a:solidFill>
              <a:srgbClr val="00FFFF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54" name="Shape 154"/>
          <p:cNvCxnSpPr/>
          <p:nvPr/>
        </p:nvCxnSpPr>
        <p:spPr>
          <a:xfrm>
            <a:off x="6372300" y="1423925"/>
            <a:ext cx="223500" cy="134100"/>
          </a:xfrm>
          <a:prstGeom prst="straightConnector1">
            <a:avLst/>
          </a:prstGeom>
          <a:noFill/>
          <a:ln w="9525" cap="flat" cmpd="sng">
            <a:solidFill>
              <a:srgbClr val="00FFFF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55" name="Shape 155"/>
          <p:cNvSpPr txBox="1"/>
          <p:nvPr/>
        </p:nvSpPr>
        <p:spPr>
          <a:xfrm>
            <a:off x="5690225" y="350500"/>
            <a:ext cx="1051200" cy="234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Neck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62" name="Shape 1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4062" y="689187"/>
            <a:ext cx="6075875" cy="37651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3" name="Shape 163"/>
          <p:cNvCxnSpPr/>
          <p:nvPr/>
        </p:nvCxnSpPr>
        <p:spPr>
          <a:xfrm rot="10800000">
            <a:off x="4974750" y="2262275"/>
            <a:ext cx="268200" cy="414000"/>
          </a:xfrm>
          <a:prstGeom prst="straightConnector1">
            <a:avLst/>
          </a:prstGeom>
          <a:noFill/>
          <a:ln w="28575" cap="flat" cmpd="sng">
            <a:solidFill>
              <a:srgbClr val="00FF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64" name="Shape 164"/>
          <p:cNvCxnSpPr/>
          <p:nvPr/>
        </p:nvCxnSpPr>
        <p:spPr>
          <a:xfrm rot="10800000">
            <a:off x="5104775" y="2206350"/>
            <a:ext cx="268200" cy="414000"/>
          </a:xfrm>
          <a:prstGeom prst="straightConnector1">
            <a:avLst/>
          </a:prstGeom>
          <a:noFill/>
          <a:ln w="28575" cap="flat" cmpd="sng">
            <a:solidFill>
              <a:srgbClr val="00FF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65" name="Shape 165"/>
          <p:cNvCxnSpPr/>
          <p:nvPr/>
        </p:nvCxnSpPr>
        <p:spPr>
          <a:xfrm rot="10800000">
            <a:off x="5388350" y="2139625"/>
            <a:ext cx="44700" cy="503100"/>
          </a:xfrm>
          <a:prstGeom prst="straightConnector1">
            <a:avLst/>
          </a:prstGeom>
          <a:noFill/>
          <a:ln w="28575" cap="flat" cmpd="sng">
            <a:solidFill>
              <a:srgbClr val="00FFFF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66" name="Shape 166"/>
          <p:cNvSpPr txBox="1"/>
          <p:nvPr/>
        </p:nvSpPr>
        <p:spPr>
          <a:xfrm>
            <a:off x="4449075" y="3917425"/>
            <a:ext cx="1274700" cy="50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(Metal lines that break up fingerboard)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5104775" y="2721000"/>
            <a:ext cx="764400" cy="324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Frets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74" name="Shape 1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4062" y="689187"/>
            <a:ext cx="6075875" cy="37651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5" name="Shape 175"/>
          <p:cNvCxnSpPr/>
          <p:nvPr/>
        </p:nvCxnSpPr>
        <p:spPr>
          <a:xfrm>
            <a:off x="2123350" y="2262550"/>
            <a:ext cx="503400" cy="167400"/>
          </a:xfrm>
          <a:prstGeom prst="straightConnector1">
            <a:avLst/>
          </a:prstGeom>
          <a:noFill/>
          <a:ln w="28575" cap="flat" cmpd="sng">
            <a:solidFill>
              <a:srgbClr val="00FF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76" name="Shape 176"/>
          <p:cNvCxnSpPr/>
          <p:nvPr/>
        </p:nvCxnSpPr>
        <p:spPr>
          <a:xfrm>
            <a:off x="2131000" y="2429950"/>
            <a:ext cx="488100" cy="62700"/>
          </a:xfrm>
          <a:prstGeom prst="straightConnector1">
            <a:avLst/>
          </a:prstGeom>
          <a:noFill/>
          <a:ln w="28575" cap="flat" cmpd="sng">
            <a:solidFill>
              <a:srgbClr val="00FF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77" name="Shape 177"/>
          <p:cNvCxnSpPr/>
          <p:nvPr/>
        </p:nvCxnSpPr>
        <p:spPr>
          <a:xfrm rot="10800000" flipH="1">
            <a:off x="2165350" y="2567400"/>
            <a:ext cx="461400" cy="8700"/>
          </a:xfrm>
          <a:prstGeom prst="straightConnector1">
            <a:avLst/>
          </a:prstGeom>
          <a:noFill/>
          <a:ln w="28575" cap="flat" cmpd="sng">
            <a:solidFill>
              <a:srgbClr val="00FFFF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78" name="Shape 178"/>
          <p:cNvSpPr txBox="1"/>
          <p:nvPr/>
        </p:nvSpPr>
        <p:spPr>
          <a:xfrm>
            <a:off x="5153525" y="3649050"/>
            <a:ext cx="16773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(Six white circles that hold down the strings)</a:t>
            </a:r>
          </a:p>
        </p:txBody>
      </p:sp>
      <p:sp>
        <p:nvSpPr>
          <p:cNvPr id="179" name="Shape 179"/>
          <p:cNvSpPr txBox="1"/>
          <p:nvPr/>
        </p:nvSpPr>
        <p:spPr>
          <a:xfrm>
            <a:off x="1534075" y="2144950"/>
            <a:ext cx="972900" cy="40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Bridge Pins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86" name="Shape 1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4062" y="689187"/>
            <a:ext cx="6075875" cy="37651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7" name="Shape 187"/>
          <p:cNvCxnSpPr/>
          <p:nvPr/>
        </p:nvCxnSpPr>
        <p:spPr>
          <a:xfrm rot="10800000">
            <a:off x="3416350" y="2314200"/>
            <a:ext cx="71100" cy="406800"/>
          </a:xfrm>
          <a:prstGeom prst="straightConnector1">
            <a:avLst/>
          </a:prstGeom>
          <a:noFill/>
          <a:ln w="28575" cap="flat" cmpd="sng">
            <a:solidFill>
              <a:srgbClr val="00FF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88" name="Shape 188"/>
          <p:cNvCxnSpPr/>
          <p:nvPr/>
        </p:nvCxnSpPr>
        <p:spPr>
          <a:xfrm rot="10800000">
            <a:off x="3557575" y="2368350"/>
            <a:ext cx="71100" cy="406800"/>
          </a:xfrm>
          <a:prstGeom prst="straightConnector1">
            <a:avLst/>
          </a:prstGeom>
          <a:noFill/>
          <a:ln w="28575" cap="flat" cmpd="sng">
            <a:solidFill>
              <a:srgbClr val="00FF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89" name="Shape 189"/>
          <p:cNvCxnSpPr/>
          <p:nvPr/>
        </p:nvCxnSpPr>
        <p:spPr>
          <a:xfrm rot="10800000">
            <a:off x="3866525" y="2496000"/>
            <a:ext cx="71100" cy="406800"/>
          </a:xfrm>
          <a:prstGeom prst="straightConnector1">
            <a:avLst/>
          </a:prstGeom>
          <a:noFill/>
          <a:ln w="28575" cap="flat" cmpd="sng">
            <a:solidFill>
              <a:srgbClr val="00FFFF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90" name="Shape 190"/>
          <p:cNvSpPr txBox="1"/>
          <p:nvPr/>
        </p:nvSpPr>
        <p:spPr>
          <a:xfrm>
            <a:off x="5119975" y="3772050"/>
            <a:ext cx="1867200" cy="71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(Six things you strum to make sound)</a:t>
            </a:r>
          </a:p>
        </p:txBody>
      </p:sp>
      <p:sp>
        <p:nvSpPr>
          <p:cNvPr id="191" name="Shape 191"/>
          <p:cNvSpPr txBox="1"/>
          <p:nvPr/>
        </p:nvSpPr>
        <p:spPr>
          <a:xfrm>
            <a:off x="3275025" y="2877525"/>
            <a:ext cx="1308300" cy="40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>
                <a:solidFill>
                  <a:srgbClr val="00FFFF"/>
                </a:solidFill>
              </a:rPr>
              <a:t>Strings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98" name="Shape 1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93473" y="372875"/>
            <a:ext cx="6240698" cy="38090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9" name="Shape 199"/>
          <p:cNvCxnSpPr/>
          <p:nvPr/>
        </p:nvCxnSpPr>
        <p:spPr>
          <a:xfrm rot="10800000" flipH="1">
            <a:off x="2838950" y="3224200"/>
            <a:ext cx="510900" cy="749100"/>
          </a:xfrm>
          <a:prstGeom prst="straightConnector1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00" name="Shape 200"/>
          <p:cNvSpPr txBox="1"/>
          <p:nvPr/>
        </p:nvSpPr>
        <p:spPr>
          <a:xfrm>
            <a:off x="2179225" y="4018050"/>
            <a:ext cx="1341900" cy="480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End Button or</a:t>
            </a:r>
          </a:p>
          <a:p>
            <a:pPr lvl="0">
              <a:spcBef>
                <a:spcPts val="0"/>
              </a:spcBef>
              <a:buNone/>
            </a:pPr>
            <a:r>
              <a:rPr lang="en" b="1"/>
              <a:t>End Pin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4062" y="689187"/>
            <a:ext cx="6075875" cy="37651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3" name="Shape 63"/>
          <p:cNvCxnSpPr/>
          <p:nvPr/>
        </p:nvCxnSpPr>
        <p:spPr>
          <a:xfrm flipH="1">
            <a:off x="3643975" y="1233875"/>
            <a:ext cx="570300" cy="928200"/>
          </a:xfrm>
          <a:prstGeom prst="straightConnector1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64" name="Shape 64"/>
          <p:cNvSpPr txBox="1"/>
          <p:nvPr/>
        </p:nvSpPr>
        <p:spPr>
          <a:xfrm>
            <a:off x="3934725" y="1043775"/>
            <a:ext cx="1319400" cy="26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 txBox="1"/>
          <p:nvPr/>
        </p:nvSpPr>
        <p:spPr>
          <a:xfrm>
            <a:off x="3521025" y="842500"/>
            <a:ext cx="1833600" cy="39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b="1">
                <a:solidFill>
                  <a:srgbClr val="0000FF"/>
                </a:solidFill>
              </a:rPr>
              <a:t>Sound Hole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4062" y="689187"/>
            <a:ext cx="6075875" cy="37651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3" name="Shape 73"/>
          <p:cNvCxnSpPr/>
          <p:nvPr/>
        </p:nvCxnSpPr>
        <p:spPr>
          <a:xfrm flipH="1">
            <a:off x="7486975" y="607700"/>
            <a:ext cx="570300" cy="928200"/>
          </a:xfrm>
          <a:prstGeom prst="straightConnector1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74" name="Shape 74"/>
          <p:cNvSpPr txBox="1"/>
          <p:nvPr/>
        </p:nvSpPr>
        <p:spPr>
          <a:xfrm>
            <a:off x="6827275" y="87125"/>
            <a:ext cx="1230000" cy="35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Head</a:t>
            </a:r>
          </a:p>
          <a:p>
            <a:pPr lvl="0">
              <a:spcBef>
                <a:spcPts val="0"/>
              </a:spcBef>
              <a:buNone/>
            </a:pPr>
            <a:r>
              <a:rPr lang="en" b="1"/>
              <a:t>Or Headstock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4062" y="689187"/>
            <a:ext cx="6075875" cy="37651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2" name="Shape 82"/>
          <p:cNvCxnSpPr/>
          <p:nvPr/>
        </p:nvCxnSpPr>
        <p:spPr>
          <a:xfrm flipH="1">
            <a:off x="2343475" y="1152475"/>
            <a:ext cx="570300" cy="928200"/>
          </a:xfrm>
          <a:prstGeom prst="straightConnector1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83" name="Shape 83"/>
          <p:cNvSpPr txBox="1"/>
          <p:nvPr/>
        </p:nvSpPr>
        <p:spPr>
          <a:xfrm>
            <a:off x="2760675" y="764225"/>
            <a:ext cx="995100" cy="324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Body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4062" y="689187"/>
            <a:ext cx="6075875" cy="37651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1" name="Shape 91"/>
          <p:cNvCxnSpPr/>
          <p:nvPr/>
        </p:nvCxnSpPr>
        <p:spPr>
          <a:xfrm rot="10800000">
            <a:off x="6987425" y="2061025"/>
            <a:ext cx="268200" cy="414000"/>
          </a:xfrm>
          <a:prstGeom prst="straightConnector1">
            <a:avLst/>
          </a:prstGeom>
          <a:noFill/>
          <a:ln w="28575" cap="flat" cmpd="sng">
            <a:solidFill>
              <a:srgbClr val="00FF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92" name="Shape 92"/>
          <p:cNvCxnSpPr/>
          <p:nvPr/>
        </p:nvCxnSpPr>
        <p:spPr>
          <a:xfrm rot="10800000">
            <a:off x="7195800" y="2012150"/>
            <a:ext cx="82200" cy="429300"/>
          </a:xfrm>
          <a:prstGeom prst="straightConnector1">
            <a:avLst/>
          </a:prstGeom>
          <a:noFill/>
          <a:ln w="28575" cap="flat" cmpd="sng">
            <a:solidFill>
              <a:srgbClr val="00FF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93" name="Shape 93"/>
          <p:cNvCxnSpPr/>
          <p:nvPr/>
        </p:nvCxnSpPr>
        <p:spPr>
          <a:xfrm rot="10800000" flipH="1">
            <a:off x="7356275" y="1963400"/>
            <a:ext cx="81300" cy="455700"/>
          </a:xfrm>
          <a:prstGeom prst="straightConnector1">
            <a:avLst/>
          </a:prstGeom>
          <a:noFill/>
          <a:ln w="28575" cap="flat" cmpd="sng">
            <a:solidFill>
              <a:srgbClr val="00FFFF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94" name="Shape 94"/>
          <p:cNvSpPr txBox="1"/>
          <p:nvPr/>
        </p:nvSpPr>
        <p:spPr>
          <a:xfrm>
            <a:off x="6987425" y="2419100"/>
            <a:ext cx="2091000" cy="1665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Tuners,</a:t>
            </a:r>
          </a:p>
          <a:p>
            <a:pPr lvl="0">
              <a:spcBef>
                <a:spcPts val="0"/>
              </a:spcBef>
              <a:buNone/>
            </a:pPr>
            <a:r>
              <a:rPr lang="en" b="1"/>
              <a:t>Tuning Pegs,</a:t>
            </a:r>
          </a:p>
          <a:p>
            <a:pPr lvl="0">
              <a:spcBef>
                <a:spcPts val="0"/>
              </a:spcBef>
              <a:buNone/>
            </a:pPr>
            <a:r>
              <a:rPr lang="en" b="1"/>
              <a:t>Tuning Machines</a:t>
            </a:r>
          </a:p>
          <a:p>
            <a:pPr lvl="0">
              <a:spcBef>
                <a:spcPts val="0"/>
              </a:spcBef>
              <a:buNone/>
            </a:pPr>
            <a:r>
              <a:rPr lang="en" b="1"/>
              <a:t>Tuning Mechanisms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4062" y="689187"/>
            <a:ext cx="6075875" cy="37651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2" name="Shape 102"/>
          <p:cNvCxnSpPr/>
          <p:nvPr/>
        </p:nvCxnSpPr>
        <p:spPr>
          <a:xfrm rot="10800000">
            <a:off x="3439175" y="2888725"/>
            <a:ext cx="954000" cy="782700"/>
          </a:xfrm>
          <a:prstGeom prst="straightConnector1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03" name="Shape 103"/>
          <p:cNvSpPr txBox="1"/>
          <p:nvPr/>
        </p:nvSpPr>
        <p:spPr>
          <a:xfrm>
            <a:off x="3867650" y="3760875"/>
            <a:ext cx="1408800" cy="36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Pickguard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4062" y="689187"/>
            <a:ext cx="6075875" cy="37651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1" name="Shape 111"/>
          <p:cNvCxnSpPr/>
          <p:nvPr/>
        </p:nvCxnSpPr>
        <p:spPr>
          <a:xfrm flipH="1">
            <a:off x="2757200" y="1468675"/>
            <a:ext cx="570300" cy="928200"/>
          </a:xfrm>
          <a:prstGeom prst="straightConnector1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12" name="Shape 112"/>
          <p:cNvSpPr txBox="1"/>
          <p:nvPr/>
        </p:nvSpPr>
        <p:spPr>
          <a:xfrm>
            <a:off x="5119975" y="2944625"/>
            <a:ext cx="1979100" cy="52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(Pointing to the white line)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2850125" y="1133225"/>
            <a:ext cx="1274700" cy="33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Saddle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20" name="Shape 1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4062" y="689187"/>
            <a:ext cx="6075875" cy="37651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1" name="Shape 121"/>
          <p:cNvCxnSpPr/>
          <p:nvPr/>
        </p:nvCxnSpPr>
        <p:spPr>
          <a:xfrm flipH="1">
            <a:off x="5340125" y="689200"/>
            <a:ext cx="570300" cy="928200"/>
          </a:xfrm>
          <a:prstGeom prst="straightConnector1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2" name="Shape 122"/>
          <p:cNvCxnSpPr/>
          <p:nvPr/>
        </p:nvCxnSpPr>
        <p:spPr>
          <a:xfrm>
            <a:off x="3890000" y="1938275"/>
            <a:ext cx="33600" cy="268500"/>
          </a:xfrm>
          <a:prstGeom prst="straightConnector1">
            <a:avLst/>
          </a:prstGeom>
          <a:noFill/>
          <a:ln w="9525" cap="flat" cmpd="sng">
            <a:solidFill>
              <a:srgbClr val="00FFFF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23" name="Shape 123"/>
          <p:cNvCxnSpPr/>
          <p:nvPr/>
        </p:nvCxnSpPr>
        <p:spPr>
          <a:xfrm rot="10800000" flipH="1">
            <a:off x="3912375" y="1379075"/>
            <a:ext cx="2605200" cy="559200"/>
          </a:xfrm>
          <a:prstGeom prst="straightConnector1">
            <a:avLst/>
          </a:prstGeom>
          <a:noFill/>
          <a:ln w="9525" cap="flat" cmpd="sng">
            <a:solidFill>
              <a:srgbClr val="00FFFF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24" name="Shape 124"/>
          <p:cNvCxnSpPr/>
          <p:nvPr/>
        </p:nvCxnSpPr>
        <p:spPr>
          <a:xfrm>
            <a:off x="6517650" y="1401575"/>
            <a:ext cx="55800" cy="178800"/>
          </a:xfrm>
          <a:prstGeom prst="straightConnector1">
            <a:avLst/>
          </a:prstGeom>
          <a:noFill/>
          <a:ln w="9525" cap="flat" cmpd="sng">
            <a:solidFill>
              <a:srgbClr val="00FFFF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25" name="Shape 125"/>
          <p:cNvSpPr txBox="1"/>
          <p:nvPr/>
        </p:nvSpPr>
        <p:spPr>
          <a:xfrm>
            <a:off x="5500150" y="395225"/>
            <a:ext cx="1319400" cy="26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Fingerboard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32" name="Shape 1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4062" y="689187"/>
            <a:ext cx="6075875" cy="37651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3" name="Shape 133"/>
          <p:cNvCxnSpPr/>
          <p:nvPr/>
        </p:nvCxnSpPr>
        <p:spPr>
          <a:xfrm rot="10800000" flipH="1">
            <a:off x="6506475" y="1848975"/>
            <a:ext cx="153000" cy="961500"/>
          </a:xfrm>
          <a:prstGeom prst="straightConnector1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34" name="Shape 134"/>
          <p:cNvSpPr txBox="1"/>
          <p:nvPr/>
        </p:nvSpPr>
        <p:spPr>
          <a:xfrm>
            <a:off x="6070400" y="2810450"/>
            <a:ext cx="1084500" cy="39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Nut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Macintosh PowerPoint</Application>
  <PresentationFormat>On-screen Show (16:9)</PresentationFormat>
  <Paragraphs>24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simple-light-2</vt:lpstr>
      <vt:lpstr>Guitar Parts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Guitar Parts</dc:title>
  <cp:lastModifiedBy>Teacher</cp:lastModifiedBy>
  <cp:revision>1</cp:revision>
  <dcterms:modified xsi:type="dcterms:W3CDTF">2016-10-05T16:39:50Z</dcterms:modified>
</cp:coreProperties>
</file>